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ue-varna.bg/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AE322-D4D5-42F9-AF0F-73D9C0CC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184613"/>
            <a:ext cx="8858250" cy="49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7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A536-C6E8-4E74-9B38-3BA41529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BDBE-09CB-4983-8A41-7AF34BBA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E8166-A1EE-40F8-8F60-E51C73BA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6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8FF58-82D9-497E-8DCF-BCF1824E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25379"/>
            <a:ext cx="4144485" cy="13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E7F5-804E-4E7C-9975-E394E6D6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AB081-5D58-4E95-AB02-96ABEF8C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B1197-C2C7-44F4-B578-28C1F7D1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A9B8D-D72A-4504-B5EB-9BEC5B2B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9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5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427C7-7345-4959-8E15-B73BF759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77320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E48A-84DF-41D5-B852-ACB1BBC1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EFCC-E9BE-4F85-B6AB-D0B4C122E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5B92D-7A31-48DF-BE75-AFE2A943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" y="0"/>
            <a:ext cx="1216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E45C4-B261-47C6-8B63-3AFF1255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" y="0"/>
            <a:ext cx="12113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7A60A-B3B1-4D4F-89A7-557B98BD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3"/>
            <a:ext cx="12192000" cy="6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5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D57EEA-9B04-45CF-AD30-4C638777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31217-E99C-478C-8FC3-56A7F994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502"/>
            <a:ext cx="12209351" cy="65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06DB-0CD5-4A48-AAC8-CCDE08AF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4F77D-3A04-4CCD-B975-6F8E39D57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3CB56-196E-4F1C-A2C6-10B3FAC9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3"/>
            <a:ext cx="12192000" cy="68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50CA7-4A79-46A3-A380-06798E8D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2"/>
            <a:ext cx="12192000" cy="68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6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A1193-335D-4EBA-BDAF-55B12695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77"/>
            <a:ext cx="12192000" cy="67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48CE-09DB-4C54-9793-26511A29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4456-880D-4136-945C-8407F881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will feel more comfortable if they made a test before each exercise</a:t>
            </a:r>
          </a:p>
          <a:p>
            <a:r>
              <a:rPr lang="en-US" dirty="0"/>
              <a:t>Teachers will feel less stressful if they have calculation of the grading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52274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B48A2-2363-4373-8093-F71F8677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68" y="-1"/>
            <a:ext cx="12248495" cy="69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4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C22A-42E4-4E45-A1FA-8F612500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59" y="0"/>
            <a:ext cx="634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EA3-4D47-4D64-88FD-14DBD79A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D45F-255E-4FCD-8595-311208539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045DF-8EC4-431F-81D8-0D063212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" y="0"/>
            <a:ext cx="12166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0157-EC3A-474C-93D7-779E78AE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E299-E3E6-4821-B1DB-5B3DBE0D7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CF29D-A21B-4937-B025-DDF85C0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" y="0"/>
            <a:ext cx="1217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AE7F0-8CA8-4F1B-99E1-7B5166DE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BE69-5B12-4CA0-B479-912FD9B6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4891-04BC-41B0-82C1-A042477E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9241B-F99B-4CCC-95E0-8DFC155A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2"/>
            <a:ext cx="12192000" cy="68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8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0F253-D94A-4F04-BB90-ADC5BD7C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48"/>
            <a:ext cx="12192000" cy="68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0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0C6A1-F76B-4DF5-95E0-A23A33C4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D8D4-BA90-47EB-908C-7C8287BB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C7DE9-2A41-4CEC-9C9F-55F4FEC8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0" y="248488"/>
            <a:ext cx="11065235" cy="60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8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686E-0419-431F-88D7-0563BC2D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7434-B816-4340-BC09-61F79920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A5E35-8918-455E-87A3-B4EBD759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"/>
            <a:ext cx="12192000" cy="68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F81C-3351-4AE8-A26B-C4BF396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C061-CB77-48B1-91CE-6FEF1E9CA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FE774-4C3A-4192-9C68-31E9402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0"/>
            <a:ext cx="12192000" cy="67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12BA7-6B8B-4379-9353-52927D6B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66"/>
            <a:ext cx="12192000" cy="54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2352E-D8DD-4E2A-BDE2-18818F85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"/>
            <a:ext cx="12192000" cy="68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C9726-4D5A-40E2-A386-0EA49B92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AFA9A-5657-46FC-9FFD-9FE74154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8"/>
            <a:ext cx="12192000" cy="68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EBDFB-2C0C-445A-8241-659F0754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3372B-69F1-4530-ADD6-3B72B188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" y="0"/>
            <a:ext cx="12095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2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FD98-E649-4859-B938-98FF41F3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2F70-BDD0-4F70-BEFC-F769C0DE3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A3337-F90A-4F7B-8A4C-5EB644A0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0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7EB7-B8FB-4BEF-8235-453B0654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D4BB-FFA2-43D6-9477-47BD6463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6CAD1-0945-42EC-ABC1-7A357DDE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0"/>
            <a:ext cx="12192000" cy="68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622D9-E3CB-4290-9E3D-62C2E69B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04217"/>
            <a:ext cx="11096625" cy="63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82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2713-324F-4390-AB86-465C1354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30C1-6822-471D-9030-FAA09E6A5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1AFAC-2BDB-4407-92E6-A2F60C6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88"/>
            <a:ext cx="12192000" cy="68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C306-137C-4127-B303-A1A8AAA9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515C-A8D5-4141-A696-CF437EA6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E5A48-034B-4D7B-8445-61420B20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43"/>
            <a:ext cx="12192000" cy="67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6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515DF-A249-49E7-8EAD-2F303FF7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143"/>
            <a:ext cx="12192000" cy="70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1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0372B-28D7-4A6F-9ABE-F94DE98D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4" y="0"/>
            <a:ext cx="831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5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5DF8-7C1D-410C-A855-3441106A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Hybrid App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BADB5-4FCA-426F-AC80-57A694E1282E}"/>
              </a:ext>
            </a:extLst>
          </p:cNvPr>
          <p:cNvSpPr txBox="1"/>
          <p:nvPr/>
        </p:nvSpPr>
        <p:spPr>
          <a:xfrm>
            <a:off x="888631" y="1703594"/>
            <a:ext cx="3727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Economics – Varna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87A2-C16A-483B-B465-5944D227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3" y="532541"/>
            <a:ext cx="6297227" cy="265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660E0-602E-46C3-B826-8F5A126C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8848"/>
            <a:ext cx="8547716" cy="2329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839F2-5CAC-4050-859D-86290200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101" y="3070231"/>
            <a:ext cx="2365899" cy="3787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EC907-545C-45CE-9F0B-A0853A6D0081}"/>
              </a:ext>
            </a:extLst>
          </p:cNvPr>
          <p:cNvSpPr txBox="1"/>
          <p:nvPr/>
        </p:nvSpPr>
        <p:spPr>
          <a:xfrm>
            <a:off x="6827792" y="163209"/>
            <a:ext cx="571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https://students-manager.azurewebsites.net/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71522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EBEF1-7C0C-4C81-93EE-5CFDB127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1" y="671796"/>
            <a:ext cx="10056466" cy="55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0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4C22-8D71-4408-AC1C-48CB6CAB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FBA38-3E2F-46E3-B47B-CBB4BC63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4" y="606046"/>
            <a:ext cx="8064995" cy="59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AE9D5D-38F9-40D4-8959-81BCAFD4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27"/>
            <a:ext cx="12192000" cy="640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BADE9-ED66-49FC-89D7-3C02048B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CE9F-FBA0-41B7-8424-16BFF3B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AADD-D718-490B-816F-9D7797AD8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11BC2-280E-4AC1-8220-0EBED1C4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402"/>
            <a:ext cx="12192000" cy="57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1695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67</TotalTime>
  <Words>43</Words>
  <Application>Microsoft Office PowerPoint</Application>
  <PresentationFormat>Widescreen</PresentationFormat>
  <Paragraphs>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App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8</cp:revision>
  <dcterms:created xsi:type="dcterms:W3CDTF">2021-02-24T07:40:33Z</dcterms:created>
  <dcterms:modified xsi:type="dcterms:W3CDTF">2021-02-24T08:48:13Z</dcterms:modified>
</cp:coreProperties>
</file>